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57" r:id="rId14"/>
    <p:sldId id="260" r:id="rId15"/>
    <p:sldId id="258" r:id="rId16"/>
    <p:sldId id="268" r:id="rId17"/>
    <p:sldId id="269" r:id="rId18"/>
    <p:sldId id="270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52" autoAdjust="0"/>
  </p:normalViewPr>
  <p:slideViewPr>
    <p:cSldViewPr snapToGrid="0" snapToObjects="1">
      <p:cViewPr varScale="1">
        <p:scale>
          <a:sx n="102" d="100"/>
          <a:sy n="102" d="100"/>
        </p:scale>
        <p:origin x="-1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4/7/17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Pods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smallest</a:t>
            </a:r>
            <a:r>
              <a:rPr lang="es-ES" dirty="0" smtClean="0"/>
              <a:t> </a:t>
            </a:r>
            <a:r>
              <a:rPr lang="es-ES" dirty="0" err="1" smtClean="0"/>
              <a:t>deployable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 in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scheduled</a:t>
            </a:r>
            <a:r>
              <a:rPr lang="es-ES" dirty="0" smtClean="0"/>
              <a:t> and </a:t>
            </a:r>
            <a:r>
              <a:rPr lang="es-ES" dirty="0" err="1" smtClean="0"/>
              <a:t>managed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 smtClean="0"/>
              <a:t> a single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deployed</a:t>
            </a:r>
            <a:r>
              <a:rPr lang="es-ES" dirty="0" smtClean="0"/>
              <a:t> in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4/7/17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javausergroup" TargetMode="External"/><Relationship Id="rId4" Type="http://schemas.openxmlformats.org/officeDocument/2006/relationships/hyperlink" Target="http://bit.ly/k8s-javausergroup" TargetMode="External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545" y="463190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5" y="4253940"/>
            <a:ext cx="2141081" cy="21410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26468" y="1775121"/>
            <a:ext cx="6023138" cy="17861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osis"/>
                <a:ea typeface="+mj-ea"/>
                <a:cs typeface="Dosis"/>
              </a:defRPr>
            </a:lvl1pPr>
          </a:lstStyle>
          <a:p>
            <a:pPr algn="l"/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es-ES" sz="6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es-ES" sz="6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6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4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2O16 – Lima, Perú</a:t>
            </a:r>
            <a:endParaRPr lang="es-ES" sz="49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3" r="8368"/>
          <a:stretch/>
        </p:blipFill>
        <p:spPr>
          <a:xfrm>
            <a:off x="272584" y="1291476"/>
            <a:ext cx="2553885" cy="27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err="1" smtClean="0">
                <a:solidFill>
                  <a:schemeClr val="accent1"/>
                </a:solidFill>
              </a:rPr>
              <a:t>curl</a:t>
            </a:r>
            <a:r>
              <a:rPr lang="es-ES" sz="2400" i="1" dirty="0" smtClean="0">
                <a:solidFill>
                  <a:schemeClr val="accent1"/>
                </a:solidFill>
              </a:rPr>
              <a:t> -</a:t>
            </a:r>
            <a:r>
              <a:rPr lang="es-ES" sz="2400" i="1" dirty="0" err="1" smtClean="0">
                <a:solidFill>
                  <a:schemeClr val="accent1"/>
                </a:solidFill>
              </a:rPr>
              <a:t>sS</a:t>
            </a:r>
            <a:r>
              <a:rPr lang="es-ES" sz="2400" i="1" dirty="0" smtClean="0">
                <a:solidFill>
                  <a:schemeClr val="accent1"/>
                </a:solidFill>
              </a:rPr>
              <a:t> </a:t>
            </a:r>
            <a:r>
              <a:rPr lang="es-ES" sz="2400" i="1" dirty="0" err="1" smtClean="0">
                <a:solidFill>
                  <a:schemeClr val="accent1"/>
                </a:solidFill>
              </a:rPr>
              <a:t>https</a:t>
            </a:r>
            <a:r>
              <a:rPr lang="es-ES" sz="2400" i="1" dirty="0" smtClean="0">
                <a:solidFill>
                  <a:schemeClr val="accent1"/>
                </a:solidFill>
              </a:rPr>
              <a:t>://get.k8s.io | </a:t>
            </a:r>
            <a:r>
              <a:rPr lang="es-ES" sz="2400" i="1" dirty="0" err="1" smtClean="0">
                <a:solidFill>
                  <a:schemeClr val="accent1"/>
                </a:solidFill>
              </a:rPr>
              <a:t>bash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 smtClean="0"/>
              <a:t> o </a:t>
            </a:r>
            <a:r>
              <a:rPr lang="es-ES" dirty="0" err="1" smtClean="0"/>
              <a:t>VMWare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Colección de máquinas que son tratadas como una sola unidad lógica por </a:t>
            </a:r>
            <a:r>
              <a:rPr lang="es-ES" dirty="0" err="1" smtClean="0"/>
              <a:t>Kubernetes</a:t>
            </a:r>
            <a:r>
              <a:rPr lang="es-ES" dirty="0" smtClean="0"/>
              <a:t>.</a:t>
            </a:r>
          </a:p>
          <a:p>
            <a:r>
              <a:rPr lang="es-ES" sz="2800" dirty="0" err="1" smtClean="0"/>
              <a:t>Docker</a:t>
            </a:r>
            <a:endParaRPr lang="es-ES" sz="2800" dirty="0" smtClean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Agents</a:t>
            </a:r>
            <a:r>
              <a:rPr lang="es-ES" sz="2800" dirty="0" smtClean="0"/>
              <a:t> (</a:t>
            </a:r>
            <a:r>
              <a:rPr lang="es-ES" sz="2800" dirty="0" err="1" smtClean="0"/>
              <a:t>kubelet</a:t>
            </a:r>
            <a:r>
              <a:rPr lang="es-ES" sz="2800" dirty="0" smtClean="0"/>
              <a:t>, proxy)</a:t>
            </a:r>
            <a:endParaRPr lang="es-ES" sz="2800" dirty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25044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25044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25044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25044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479659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latin typeface="Dosis"/>
                <a:cs typeface="Dosis"/>
              </a:rPr>
              <a:t>Contienen un grupo de contenedores </a:t>
            </a:r>
            <a:r>
              <a:rPr lang="es-ES" sz="2400" dirty="0" err="1">
                <a:latin typeface="Dosis"/>
                <a:cs typeface="Dosis"/>
              </a:rPr>
              <a:t>co</a:t>
            </a:r>
            <a:r>
              <a:rPr lang="es-ES" sz="2400" dirty="0">
                <a:latin typeface="Dosis"/>
                <a:cs typeface="Dosis"/>
              </a:rPr>
              <a:t>-localizados (usualmente uno) y volúmenes</a:t>
            </a:r>
            <a:r>
              <a:rPr lang="es-ES" sz="2400" dirty="0" smtClean="0">
                <a:latin typeface="Dosis"/>
                <a:cs typeface="Dosis"/>
              </a:rPr>
              <a:t>.</a:t>
            </a:r>
          </a:p>
          <a:p>
            <a:pPr marL="0" indent="0">
              <a:buNone/>
            </a:pPr>
            <a:endParaRPr lang="es-ES" sz="2400" dirty="0" smtClean="0">
              <a:latin typeface="Dosis"/>
              <a:cs typeface="Dosis"/>
            </a:endParaRPr>
          </a:p>
          <a:p>
            <a:r>
              <a:rPr lang="es-ES" sz="2400" dirty="0" smtClean="0">
                <a:latin typeface="Dosis"/>
                <a:cs typeface="Dosis"/>
              </a:rPr>
              <a:t>Share </a:t>
            </a:r>
            <a:r>
              <a:rPr lang="es-ES" sz="2400" dirty="0" err="1">
                <a:latin typeface="Dosis"/>
                <a:cs typeface="Dosis"/>
              </a:rPr>
              <a:t>N</a:t>
            </a:r>
            <a:r>
              <a:rPr lang="es-ES" sz="2400" dirty="0" err="1" smtClean="0">
                <a:latin typeface="Dosis"/>
                <a:cs typeface="Dosis"/>
              </a:rPr>
              <a:t>amespace</a:t>
            </a:r>
            <a:r>
              <a:rPr lang="es-ES" sz="2400" dirty="0" smtClean="0">
                <a:latin typeface="Dosis"/>
                <a:cs typeface="Dosis"/>
              </a:rPr>
              <a:t>, </a:t>
            </a:r>
            <a:r>
              <a:rPr lang="es-ES" sz="2400" dirty="0" err="1" smtClean="0">
                <a:latin typeface="Dosis"/>
                <a:cs typeface="Dosis"/>
              </a:rPr>
              <a:t>Ip</a:t>
            </a:r>
            <a:r>
              <a:rPr lang="es-ES" sz="2400" dirty="0" smtClean="0">
                <a:latin typeface="Dosis"/>
                <a:cs typeface="Dosis"/>
              </a:rPr>
              <a:t> por </a:t>
            </a:r>
            <a:r>
              <a:rPr lang="es-ES" sz="2400" dirty="0" err="1" smtClean="0">
                <a:latin typeface="Dosis"/>
                <a:cs typeface="Dosis"/>
              </a:rPr>
              <a:t>Pod</a:t>
            </a:r>
            <a:r>
              <a:rPr lang="es-ES" sz="2400" dirty="0" smtClean="0">
                <a:latin typeface="Dosis"/>
                <a:cs typeface="Dosis"/>
              </a:rPr>
              <a:t>, </a:t>
            </a:r>
            <a:r>
              <a:rPr lang="es-ES" sz="2400" dirty="0" err="1" smtClean="0">
                <a:latin typeface="Dosis"/>
                <a:cs typeface="Dosis"/>
              </a:rPr>
              <a:t>localhost</a:t>
            </a:r>
            <a:r>
              <a:rPr lang="es-ES" sz="2400" dirty="0" smtClean="0">
                <a:latin typeface="Dosis"/>
                <a:cs typeface="Dosis"/>
              </a:rPr>
              <a:t> dentro del POD</a:t>
            </a:r>
          </a:p>
        </p:txBody>
      </p: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4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err="1" smtClean="0"/>
              <a:t>Service</a:t>
            </a:r>
            <a:r>
              <a:rPr lang="es-ES" sz="3600" dirty="0" smtClean="0"/>
              <a:t> </a:t>
            </a:r>
            <a:r>
              <a:rPr lang="es-ES" sz="3600" dirty="0" err="1" smtClean="0"/>
              <a:t>Discovery</a:t>
            </a:r>
            <a:r>
              <a:rPr lang="es-ES" sz="3600" dirty="0" smtClean="0"/>
              <a:t> para los </a:t>
            </a:r>
            <a:r>
              <a:rPr lang="es-ES" sz="3600" dirty="0" err="1" smtClean="0"/>
              <a:t>Pods</a:t>
            </a:r>
            <a:r>
              <a:rPr lang="es-ES" sz="36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599709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persistentes para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5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2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031478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71578" y="2808316"/>
            <a:ext cx="1331999" cy="3308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10.8.244.60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544433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544433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368229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Hoja de actividades: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4"/>
              </a:rPr>
              <a:t>http://bit.ly/k8s-javausergroup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3" name="Picture 2" descr="k8s-boo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61" y="3333975"/>
            <a:ext cx="2470678" cy="3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971</Words>
  <Application>Microsoft Macintosh PowerPoint</Application>
  <PresentationFormat>On-screen Show (4:3)</PresentationFormat>
  <Paragraphs>175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Services</vt:lpstr>
      <vt:lpstr>Replication Controllers</vt:lpstr>
      <vt:lpstr>Kubernetes Demo</vt:lpstr>
      <vt:lpstr>Kubernetes - Beneficios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66</cp:revision>
  <dcterms:created xsi:type="dcterms:W3CDTF">2016-08-12T18:19:05Z</dcterms:created>
  <dcterms:modified xsi:type="dcterms:W3CDTF">2017-04-07T23:51:20Z</dcterms:modified>
</cp:coreProperties>
</file>